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93" r:id="rId3"/>
    <p:sldId id="303" r:id="rId4"/>
    <p:sldId id="307" r:id="rId5"/>
    <p:sldId id="304" r:id="rId6"/>
    <p:sldId id="298" r:id="rId7"/>
    <p:sldId id="306" r:id="rId8"/>
    <p:sldId id="291" r:id="rId9"/>
    <p:sldId id="278" r:id="rId10"/>
  </p:sldIdLst>
  <p:sldSz cx="12192000" cy="6858000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C32"/>
    <a:srgbClr val="FF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3" autoAdjust="0"/>
    <p:restoredTop sz="74067" autoAdjust="0"/>
  </p:normalViewPr>
  <p:slideViewPr>
    <p:cSldViewPr snapToGrid="0">
      <p:cViewPr>
        <p:scale>
          <a:sx n="66" d="100"/>
          <a:sy n="66" d="100"/>
        </p:scale>
        <p:origin x="-990" y="-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52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4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72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158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47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4621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02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84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3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3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6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9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2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7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8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4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25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-95534" y="1875181"/>
            <a:ext cx="4667534" cy="184244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IQ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المحاضرة الخامسة</a:t>
            </a:r>
            <a:br>
              <a:rPr lang="ar-IQ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IQ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مايكروسوفت وورد</a:t>
            </a:r>
            <a:endParaRPr lang="en-GB" sz="5400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0" y="5798619"/>
            <a:ext cx="2286000" cy="105938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mtClean="0"/>
          </a:p>
          <a:p>
            <a:pPr algn="r"/>
            <a:r>
              <a:rPr lang="ar-IQ" sz="6000" cap="all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الاستاذ غدير رعد</a:t>
            </a:r>
          </a:p>
          <a:p>
            <a:pPr algn="ctr"/>
            <a:endParaRPr lang="en-GB" sz="6400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068457" y="165650"/>
            <a:ext cx="4527195" cy="205503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جامعة البصرة/كلية التربية للبنات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قسم العلوم التربوية و النفسية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مرحلة </a:t>
            </a:r>
            <a:r>
              <a:rPr lang="ar-IQ" sz="8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اولى</a:t>
            </a:r>
          </a:p>
          <a:p>
            <a:r>
              <a:rPr lang="ar-IQ" sz="8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فصل ثاني</a:t>
            </a:r>
            <a:endParaRPr lang="en-GB" sz="88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-204717" y="4019854"/>
            <a:ext cx="425810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Microsoft Word 2010</a:t>
            </a:r>
            <a:endParaRPr lang="ar-SA" sz="2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31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وورد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74208" y="2060811"/>
            <a:ext cx="7743471" cy="270225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5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تخطيط الصفحة</a:t>
            </a:r>
          </a:p>
        </p:txBody>
      </p:sp>
    </p:spTree>
    <p:extLst>
      <p:ext uri="{BB962C8B-B14F-4D97-AF65-F5344CB8AC3E}">
        <p14:creationId xmlns:p14="http://schemas.microsoft.com/office/powerpoint/2010/main" val="141818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76" b="82540"/>
          <a:stretch/>
        </p:blipFill>
        <p:spPr bwMode="auto">
          <a:xfrm>
            <a:off x="174171" y="193935"/>
            <a:ext cx="11901716" cy="2874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سهم إلى اليمين 5"/>
          <p:cNvSpPr/>
          <p:nvPr/>
        </p:nvSpPr>
        <p:spPr>
          <a:xfrm rot="5400000" flipH="1">
            <a:off x="11041417" y="3344613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10407183" y="3893070"/>
            <a:ext cx="207554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نسق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سهم إلى اليمين 9"/>
          <p:cNvSpPr/>
          <p:nvPr/>
        </p:nvSpPr>
        <p:spPr>
          <a:xfrm rot="5400000" flipH="1">
            <a:off x="9089686" y="3362275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8034537" y="3910732"/>
            <a:ext cx="291737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اعداد الصفحة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2" name="سهم إلى اليمين 11"/>
          <p:cNvSpPr/>
          <p:nvPr/>
        </p:nvSpPr>
        <p:spPr>
          <a:xfrm rot="5400000" flipH="1">
            <a:off x="6759263" y="3326951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ربع نص 12"/>
          <p:cNvSpPr txBox="1"/>
          <p:nvPr/>
        </p:nvSpPr>
        <p:spPr>
          <a:xfrm>
            <a:off x="6125029" y="3875408"/>
            <a:ext cx="2075542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خلفية الصفحة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4" name="سهم إلى اليمين 13"/>
          <p:cNvSpPr/>
          <p:nvPr/>
        </p:nvSpPr>
        <p:spPr>
          <a:xfrm rot="5400000" flipH="1">
            <a:off x="4683721" y="3334301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ربع نص 14"/>
          <p:cNvSpPr txBox="1"/>
          <p:nvPr/>
        </p:nvSpPr>
        <p:spPr>
          <a:xfrm>
            <a:off x="4049487" y="3882758"/>
            <a:ext cx="207554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فقرة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6" name="سهم إلى اليمين 15"/>
          <p:cNvSpPr/>
          <p:nvPr/>
        </p:nvSpPr>
        <p:spPr>
          <a:xfrm rot="5400000" flipH="1">
            <a:off x="1599435" y="3326950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ربع نص 16"/>
          <p:cNvSpPr txBox="1"/>
          <p:nvPr/>
        </p:nvSpPr>
        <p:spPr>
          <a:xfrm>
            <a:off x="965201" y="3875407"/>
            <a:ext cx="207554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ترتيب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3881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وورد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74208" y="2060811"/>
            <a:ext cx="7743471" cy="270225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5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مراجعة</a:t>
            </a:r>
          </a:p>
          <a:p>
            <a:pPr marL="0" indent="0" algn="ctr" rtl="1">
              <a:buNone/>
            </a:pPr>
            <a:endParaRPr lang="en-US" sz="5400" b="1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632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4" b="82192"/>
          <a:stretch/>
        </p:blipFill>
        <p:spPr bwMode="auto">
          <a:xfrm>
            <a:off x="253284" y="101601"/>
            <a:ext cx="11793573" cy="2786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سهم إلى اليمين 12"/>
          <p:cNvSpPr/>
          <p:nvPr/>
        </p:nvSpPr>
        <p:spPr>
          <a:xfrm rot="5400000" flipH="1">
            <a:off x="10460846" y="3164622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ربع نص 13"/>
          <p:cNvSpPr txBox="1"/>
          <p:nvPr/>
        </p:nvSpPr>
        <p:spPr>
          <a:xfrm>
            <a:off x="9826612" y="3713079"/>
            <a:ext cx="207554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تدقيق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سهم إلى اليمين 14"/>
          <p:cNvSpPr/>
          <p:nvPr/>
        </p:nvSpPr>
        <p:spPr>
          <a:xfrm rot="5400000" flipH="1">
            <a:off x="8784446" y="3164621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/>
          <p:cNvSpPr txBox="1"/>
          <p:nvPr/>
        </p:nvSpPr>
        <p:spPr>
          <a:xfrm>
            <a:off x="8150212" y="3713078"/>
            <a:ext cx="207554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اللغة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7" name="سهم إلى اليمين 16"/>
          <p:cNvSpPr/>
          <p:nvPr/>
        </p:nvSpPr>
        <p:spPr>
          <a:xfrm rot="5400000" flipH="1">
            <a:off x="7267703" y="3164620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ربع نص 17"/>
          <p:cNvSpPr txBox="1"/>
          <p:nvPr/>
        </p:nvSpPr>
        <p:spPr>
          <a:xfrm>
            <a:off x="6633469" y="3713077"/>
            <a:ext cx="207554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تعليقات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3" name="سهم إلى اليمين 22"/>
          <p:cNvSpPr/>
          <p:nvPr/>
        </p:nvSpPr>
        <p:spPr>
          <a:xfrm rot="3703426" flipH="1">
            <a:off x="2661158" y="3332073"/>
            <a:ext cx="1166202" cy="27841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2414136" y="3713076"/>
            <a:ext cx="207554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تغييرات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5" name="سهم إلى اليمين 24"/>
          <p:cNvSpPr/>
          <p:nvPr/>
        </p:nvSpPr>
        <p:spPr>
          <a:xfrm rot="5400000" flipH="1">
            <a:off x="446940" y="3164619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ربع نص 25"/>
          <p:cNvSpPr txBox="1"/>
          <p:nvPr/>
        </p:nvSpPr>
        <p:spPr>
          <a:xfrm>
            <a:off x="-187294" y="3713076"/>
            <a:ext cx="207554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حماية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088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/>
      <p:bldP spid="17" grpId="0" animBg="1"/>
      <p:bldP spid="18" grpId="0"/>
      <p:bldP spid="23" grpId="0" animBg="1"/>
      <p:bldP spid="24" grpId="0"/>
      <p:bldP spid="25" grpId="0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وورد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74208" y="2060811"/>
            <a:ext cx="7743471" cy="270225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IQ" sz="54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عرض</a:t>
            </a:r>
          </a:p>
          <a:p>
            <a:pPr marL="0" indent="0" algn="ctr" rtl="1">
              <a:buNone/>
            </a:pPr>
            <a:endParaRPr lang="en-US" sz="5400" b="1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664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5" b="82738"/>
          <a:stretch/>
        </p:blipFill>
        <p:spPr bwMode="auto">
          <a:xfrm>
            <a:off x="216029" y="130628"/>
            <a:ext cx="11845341" cy="2888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سهم إلى اليمين 25"/>
          <p:cNvSpPr/>
          <p:nvPr/>
        </p:nvSpPr>
        <p:spPr>
          <a:xfrm rot="5400000" flipH="1">
            <a:off x="10460846" y="3295250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مربع نص 26"/>
          <p:cNvSpPr txBox="1"/>
          <p:nvPr/>
        </p:nvSpPr>
        <p:spPr>
          <a:xfrm>
            <a:off x="9826612" y="3843707"/>
            <a:ext cx="2075542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طرق عرض المستندات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8" name="سهم إلى اليمين 27"/>
          <p:cNvSpPr/>
          <p:nvPr/>
        </p:nvSpPr>
        <p:spPr>
          <a:xfrm rot="5400000" flipH="1">
            <a:off x="7957132" y="3317022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مربع نص 28"/>
          <p:cNvSpPr txBox="1"/>
          <p:nvPr/>
        </p:nvSpPr>
        <p:spPr>
          <a:xfrm>
            <a:off x="7322898" y="3865479"/>
            <a:ext cx="207554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اظهار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0" name="سهم إلى اليمين 29"/>
          <p:cNvSpPr/>
          <p:nvPr/>
        </p:nvSpPr>
        <p:spPr>
          <a:xfrm rot="5400000" flipH="1">
            <a:off x="6150104" y="3295251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مربع نص 30"/>
          <p:cNvSpPr txBox="1"/>
          <p:nvPr/>
        </p:nvSpPr>
        <p:spPr>
          <a:xfrm>
            <a:off x="5021943" y="3843708"/>
            <a:ext cx="2685143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تكبير/تصغير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2" name="سهم إلى اليمين 31"/>
          <p:cNvSpPr/>
          <p:nvPr/>
        </p:nvSpPr>
        <p:spPr>
          <a:xfrm rot="5400000" flipH="1">
            <a:off x="2731989" y="3295251"/>
            <a:ext cx="807075" cy="2545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مربع نص 32"/>
          <p:cNvSpPr txBox="1"/>
          <p:nvPr/>
        </p:nvSpPr>
        <p:spPr>
          <a:xfrm>
            <a:off x="2097755" y="3843708"/>
            <a:ext cx="207554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نافذة</a:t>
            </a:r>
            <a:endParaRPr lang="ar-S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917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 animBg="1"/>
      <p:bldP spid="29" grpId="0"/>
      <p:bldP spid="30" grpId="0" animBg="1"/>
      <p:bldP spid="31" grpId="0"/>
      <p:bldP spid="32" grpId="0" animBg="1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1256" y="130628"/>
            <a:ext cx="11785602" cy="1378857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>
            <a:solidFill>
              <a:schemeClr val="accent1"/>
            </a:solidFill>
          </a:ln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en-US" sz="4000" b="1" dirty="0" smtClean="0">
                <a:latin typeface="Arabic Typesetting" pitchFamily="66" charset="-78"/>
                <a:cs typeface="Arabic Typesetting" pitchFamily="66" charset="-78"/>
              </a:rPr>
              <a:t>Questions Time</a:t>
            </a:r>
            <a:endParaRPr lang="en-GB" sz="40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656117" y="4209146"/>
            <a:ext cx="9114524" cy="119017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(</a:t>
            </a:r>
            <a:r>
              <a:rPr lang="en-US" sz="40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Q3) </a:t>
            </a:r>
            <a:r>
              <a:rPr lang="ar-IQ" sz="40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 هي خطوات اظهار المسطرة في صفحة </a:t>
            </a:r>
            <a:r>
              <a:rPr lang="ar-IQ" sz="4000" b="1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الوورد</a:t>
            </a:r>
            <a:r>
              <a:rPr lang="ar-IQ" sz="40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2010 و ما هي فائدتها؟</a:t>
            </a:r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2394857" y="1770745"/>
            <a:ext cx="9375784" cy="1197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Wingdings 3" panose="05040102010807070707" pitchFamily="18" charset="2"/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</a:t>
            </a:r>
            <a:r>
              <a:rPr lang="en-US" sz="40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Q1) </a:t>
            </a:r>
            <a:r>
              <a:rPr lang="ar-IQ" sz="40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اي تبويب يمكن ايجاد قاموس المرادفات؟ و ما هي فائدته؟</a:t>
            </a:r>
          </a:p>
        </p:txBody>
      </p:sp>
      <p:sp>
        <p:nvSpPr>
          <p:cNvPr id="6" name="Content Placeholder 8"/>
          <p:cNvSpPr txBox="1">
            <a:spLocks/>
          </p:cNvSpPr>
          <p:nvPr/>
        </p:nvSpPr>
        <p:spPr>
          <a:xfrm>
            <a:off x="2927766" y="2779486"/>
            <a:ext cx="8842875" cy="16473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Wingdings 3" panose="05040102010807070707" pitchFamily="18" charset="2"/>
              <a:buNone/>
            </a:pPr>
            <a:r>
              <a:rPr lang="en-US" sz="40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</a:t>
            </a:r>
            <a:r>
              <a:rPr lang="en-US" sz="40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Q2) </a:t>
            </a:r>
            <a:r>
              <a:rPr lang="ar-IQ" sz="40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 هي هوامش الصفحة؟ و كيف يمكن التحكم بها؟</a:t>
            </a:r>
          </a:p>
        </p:txBody>
      </p:sp>
    </p:spTree>
    <p:extLst>
      <p:ext uri="{BB962C8B-B14F-4D97-AF65-F5344CB8AC3E}">
        <p14:creationId xmlns:p14="http://schemas.microsoft.com/office/powerpoint/2010/main" val="211007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8274" y="1234440"/>
            <a:ext cx="8534400" cy="361526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5400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نهاية المحاضرة </a:t>
            </a:r>
            <a:r>
              <a:rPr lang="ar-IQ" sz="5400" cap="all" dirty="0" smtClean="0">
                <a:ln w="3175" cmpd="sng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الخامسة</a:t>
            </a:r>
            <a:endParaRPr lang="en-GB" sz="5400" cap="all" dirty="0">
              <a:ln w="3175" cmpd="sng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617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1727</TotalTime>
  <Words>110</Words>
  <Application>Microsoft Office PowerPoint</Application>
  <PresentationFormat>مخصص</PresentationFormat>
  <Paragraphs>33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Slice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Gha2017</cp:lastModifiedBy>
  <cp:revision>158</cp:revision>
  <dcterms:created xsi:type="dcterms:W3CDTF">2017-03-12T18:49:09Z</dcterms:created>
  <dcterms:modified xsi:type="dcterms:W3CDTF">2018-04-06T05:54:40Z</dcterms:modified>
</cp:coreProperties>
</file>